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4" autoAdjust="0"/>
    <p:restoredTop sz="77439"/>
  </p:normalViewPr>
  <p:slideViewPr>
    <p:cSldViewPr snapToGrid="0">
      <p:cViewPr varScale="1">
        <p:scale>
          <a:sx n="129" d="100"/>
          <a:sy n="129" d="100"/>
        </p:scale>
        <p:origin x="255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7186D-2BB4-7843-AEDB-8DFEF22A82B2}" type="datetimeFigureOut">
              <a:rPr lang="de-DE" smtClean="0"/>
              <a:t>16.06.15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2BFD-CEBA-B842-991E-06A13AB8B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Heute analysieren wir vermehrt große Datenmengen.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(Beispiel </a:t>
            </a:r>
            <a:r>
              <a:rPr lang="de-DE" dirty="0" err="1" smtClean="0"/>
              <a:t>Candycrush</a:t>
            </a:r>
            <a:r>
              <a:rPr lang="de-DE" dirty="0" smtClean="0"/>
              <a:t>-Spielanalyse)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Wenn die Datenmenge die Kapazität</a:t>
            </a:r>
            <a:r>
              <a:rPr lang="de-DE" baseline="0" dirty="0" smtClean="0"/>
              <a:t> eines Rechners übersteigt, verteilen wir diese auf mehrere Rechner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635750"/>
            <a:ext cx="7772400" cy="147002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391525"/>
            <a:ext cx="6400800" cy="9001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0" y="6534024"/>
            <a:ext cx="9144000" cy="3240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5800" y="6534000"/>
            <a:ext cx="108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1E2158-3E0E-4950-A8B5-4695F84221D3}" type="datetime4">
              <a:rPr lang="de-DE" smtClean="0"/>
              <a:pPr/>
              <a:t>16. Juni 2015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534024"/>
            <a:ext cx="1512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916400" y="6534000"/>
            <a:ext cx="54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00" y="4577397"/>
            <a:ext cx="5580000" cy="1028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</p:spPr>
        <p:txBody>
          <a:bodyPr>
            <a:normAutofit/>
          </a:bodyPr>
          <a:lstStyle>
            <a:lvl1pPr>
              <a:defRPr sz="2800" spc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37200"/>
            <a:ext cx="8229600" cy="4820400"/>
          </a:xfrm>
        </p:spPr>
        <p:txBody>
          <a:bodyPr/>
          <a:lstStyle>
            <a:lvl1pPr>
              <a:buClr>
                <a:srgbClr val="00288E"/>
              </a:buClr>
              <a:buFont typeface="Wingdings" pitchFamily="2" charset="2"/>
              <a:buChar char="§"/>
              <a:defRPr>
                <a:latin typeface="+mn-lt"/>
              </a:defRPr>
            </a:lvl1pPr>
            <a:lvl2pPr>
              <a:buClr>
                <a:srgbClr val="00288E"/>
              </a:buClr>
              <a:buFont typeface="Arial" pitchFamily="34" charset="0"/>
              <a:buChar char="›"/>
              <a:defRPr>
                <a:latin typeface="+mn-lt"/>
              </a:defRPr>
            </a:lvl2pPr>
            <a:lvl3pPr>
              <a:buClr>
                <a:srgbClr val="00288E"/>
              </a:buClr>
              <a:buFont typeface="Calibri" pitchFamily="34" charset="0"/>
              <a:buChar char="»"/>
              <a:defRPr>
                <a:latin typeface="+mn-lt"/>
              </a:defRPr>
            </a:lvl3pPr>
            <a:lvl4pPr>
              <a:buClr>
                <a:srgbClr val="00288E"/>
              </a:buClr>
              <a:defRPr>
                <a:latin typeface="+mn-lt"/>
              </a:defRPr>
            </a:lvl4pPr>
            <a:lvl5pPr>
              <a:buClr>
                <a:srgbClr val="00288E"/>
              </a:buClr>
              <a:buFont typeface="Arial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16.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136000" y="6420518"/>
            <a:ext cx="54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420518"/>
            <a:ext cx="1512000" cy="230400"/>
          </a:xfrm>
          <a:solidFill>
            <a:schemeClr val="bg1"/>
          </a:solidFill>
        </p:spPr>
        <p:txBody>
          <a:bodyPr/>
          <a:lstStyle>
            <a:lvl1pPr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921500" y="6616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16.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200"/>
            <a:ext cx="4040188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257200"/>
            <a:ext cx="4040188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7200"/>
            <a:ext cx="4041775" cy="7200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257200"/>
            <a:ext cx="4041775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16.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37200"/>
            <a:ext cx="3008313" cy="1162050"/>
          </a:xfrm>
        </p:spPr>
        <p:txBody>
          <a:bodyPr anchor="t" anchorCtr="0">
            <a:noAutofit/>
          </a:bodyPr>
          <a:lstStyle>
            <a:lvl1pPr algn="l"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537200"/>
            <a:ext cx="511175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699999"/>
            <a:ext cx="3008313" cy="3646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16.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5372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715016"/>
            <a:ext cx="5486400" cy="642942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16.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1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16.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199"/>
            <a:ext cx="8229600" cy="48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44000" y="6422400"/>
            <a:ext cx="1512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64400" y="6422400"/>
            <a:ext cx="108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B873CF2-33BA-4AFA-B4D3-532D86E64DD4}" type="datetime4">
              <a:rPr lang="de-DE" smtClean="0"/>
              <a:pPr/>
              <a:t>16.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46800" y="6422400"/>
            <a:ext cx="54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 descr="C:\Users\cfrenzel\Dropbox\Sekr-PvS\corporate_design_uni\01_Logo\Logo_Basis_A\png\Uni_Aug_Logo_Basis_neg_A.png"/>
          <p:cNvPicPr>
            <a:picLocks noChangeAspect="1" noChangeArrowheads="1"/>
          </p:cNvPicPr>
          <p:nvPr userDrawn="1"/>
        </p:nvPicPr>
        <p:blipFill>
          <a:blip r:embed="rId9"/>
          <a:srcRect l="4255" t="5315" r="35904" b="8919"/>
          <a:stretch>
            <a:fillRect/>
          </a:stretch>
        </p:blipFill>
        <p:spPr bwMode="auto">
          <a:xfrm>
            <a:off x="8076582" y="35100"/>
            <a:ext cx="710601" cy="720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288E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88E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Apache Spark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Schrimpf</a:t>
            </a:r>
            <a:endParaRPr lang="de-DE" dirty="0" smtClean="0"/>
          </a:p>
          <a:p>
            <a:r>
              <a:rPr lang="de-DE" dirty="0" smtClean="0"/>
              <a:t>Maximilian Osenberg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271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Apache Spark</a:t>
            </a:r>
          </a:p>
          <a:p>
            <a:pPr lvl="1"/>
            <a:r>
              <a:rPr lang="de-DE" dirty="0" smtClean="0"/>
              <a:t>Systemarchitektur</a:t>
            </a:r>
          </a:p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Analysen großer Datenmengen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.B. Auswertung von Texten</a:t>
            </a:r>
          </a:p>
          <a:p>
            <a:r>
              <a:rPr lang="de-DE" dirty="0" smtClean="0"/>
              <a:t>Verteilung auf mehrere physikalische Rechner notwendig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4030" r="12002"/>
          <a:stretch/>
        </p:blipFill>
        <p:spPr>
          <a:xfrm>
            <a:off x="-59634" y="0"/>
            <a:ext cx="9213574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-59634" y="5426765"/>
            <a:ext cx="6666184" cy="369332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Datenmengen, die wir heute Analysieren sind größer als jemals zuvor.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</p:sld>
</file>

<file path=ppt/theme/theme1.xml><?xml version="1.0" encoding="utf-8"?>
<a:theme xmlns:a="http://schemas.openxmlformats.org/drawingml/2006/main" name="SMD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SMDS</Template>
  <TotalTime>0</TotalTime>
  <Words>67</Words>
  <Application>Microsoft Macintosh PowerPoint</Application>
  <PresentationFormat>Bildschirmpräsentation (4:3)</PresentationFormat>
  <Paragraphs>18</Paragraphs>
  <Slides>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Calibri</vt:lpstr>
      <vt:lpstr>Wingdings</vt:lpstr>
      <vt:lpstr>Arial</vt:lpstr>
      <vt:lpstr>SMDS</vt:lpstr>
      <vt:lpstr>Apache Spark</vt:lpstr>
      <vt:lpstr>Agenda</vt:lpstr>
      <vt:lpstr>Motivation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</dc:creator>
  <cp:lastModifiedBy>Ein Microsoft Office-Anwender</cp:lastModifiedBy>
  <cp:revision>12</cp:revision>
  <dcterms:created xsi:type="dcterms:W3CDTF">2014-04-28T15:39:56Z</dcterms:created>
  <dcterms:modified xsi:type="dcterms:W3CDTF">2015-06-16T19:17:36Z</dcterms:modified>
</cp:coreProperties>
</file>